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21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66" r:id="rId5"/>
    <p:sldId id="267" r:id="rId6"/>
    <p:sldId id="262" r:id="rId7"/>
    <p:sldId id="268" r:id="rId8"/>
    <p:sldId id="269" r:id="rId9"/>
    <p:sldId id="260" r:id="rId10"/>
    <p:sldId id="265" r:id="rId11"/>
    <p:sldId id="263" r:id="rId12"/>
    <p:sldId id="261" r:id="rId13"/>
    <p:sldId id="270" r:id="rId1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36" autoAdjust="0"/>
    <p:restoredTop sz="94636" autoAdjust="0"/>
  </p:normalViewPr>
  <p:slideViewPr>
    <p:cSldViewPr snapToGrid="0" snapToObjects="1">
      <p:cViewPr>
        <p:scale>
          <a:sx n="70" d="100"/>
          <a:sy n="70" d="100"/>
        </p:scale>
        <p:origin x="280" y="22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-4264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07DE1-418E-4B49-AE72-B989D691799A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AF421-1BAD-264B-BF6F-CB8FDA1CB68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36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36CA0-A484-744B-AAFF-01705F7D1C55}" type="datetimeFigureOut">
              <a:rPr lang="nl-NL" smtClean="0"/>
              <a:t>31-10-17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8F2F3-8F02-924D-8D5F-1DDCA44BF55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2018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50549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110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99904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  <a:endParaRPr lang="nl-NL" baseline="0" dirty="0" smtClean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0169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smtClean="0"/>
              <a:t>Kevin</a:t>
            </a:r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7405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20490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3621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7198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2945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9548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Jordi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9707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114235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Kevin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F8F2F3-8F02-924D-8D5F-1DDCA44BF556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1890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Klikken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2CCE-4BC1-9B4F-B589-A82B8C9A6A40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DE2C3-6508-9A47-AA6F-3FDF118FB616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DAC67-E6FC-154F-97EE-22B51AF091D3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32DD9-2D74-A64F-B923-CD5BE42DC5A0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FF0D4-9218-0D4B-B9D5-AF189C15819B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12C39-AF05-304E-8D68-32C4D38B722F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F5E6-8665-D747-8D23-1FB89E6B0EAA}" type="datetime1">
              <a:rPr lang="nl-NL" smtClean="0"/>
              <a:t>01-11-17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00383-6FCE-564B-86BE-5B24C766AF02}" type="datetime1">
              <a:rPr lang="nl-NL" smtClean="0"/>
              <a:t>01-11-17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E2A56-C1DC-5F4F-8BAB-A1A9DF08DCBB}" type="datetime1">
              <a:rPr lang="nl-NL" smtClean="0"/>
              <a:t>01-11-17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2821A-A01A-BC47-A823-034BB1119A4A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Klikken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4E90E-1654-F741-A59C-D5F1A5BBA7C8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Klikken om de titelstijl van het model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Klikken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C68C8-01AB-F844-B0A7-8D76A59EBDE1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l-NL" dirty="0" smtClean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2AE43-897D-A247-9E8C-A270318BAE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25928" y="348882"/>
            <a:ext cx="10940143" cy="2552700"/>
          </a:xfrm>
        </p:spPr>
        <p:txBody>
          <a:bodyPr>
            <a:normAutofit fontScale="90000"/>
          </a:bodyPr>
          <a:lstStyle/>
          <a:p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Safety of </a:t>
            </a:r>
            <a:r>
              <a:rPr lang="nl-NL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Formula</a:t>
            </a:r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1, </a:t>
            </a:r>
            <a:b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nl-NL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looking</a:t>
            </a:r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at </a:t>
            </a:r>
            <a:r>
              <a:rPr lang="nl-NL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the</a:t>
            </a:r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first straight </a:t>
            </a:r>
            <a:r>
              <a:rPr lang="nl-NL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and</a:t>
            </a:r>
            <a:r>
              <a:rPr lang="nl-NL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turn</a:t>
            </a:r>
            <a:endParaRPr lang="nl-NL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2585813" y="3250464"/>
            <a:ext cx="7020371" cy="1239894"/>
          </a:xfrm>
        </p:spPr>
        <p:txBody>
          <a:bodyPr>
            <a:normAutofit/>
          </a:bodyPr>
          <a:lstStyle/>
          <a:p>
            <a:r>
              <a:rPr lang="nl-NL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Kevin </a:t>
            </a:r>
            <a:r>
              <a:rPr lang="nl-NL" sz="20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Wilbrink</a:t>
            </a:r>
            <a:r>
              <a:rPr lang="nl-NL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(6310621) </a:t>
            </a:r>
            <a:r>
              <a:rPr lang="nl-NL" sz="20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and</a:t>
            </a:r>
            <a:r>
              <a:rPr lang="nl-NL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Jordi </a:t>
            </a:r>
            <a:r>
              <a:rPr lang="nl-NL" sz="2000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Wippert</a:t>
            </a:r>
            <a:r>
              <a:rPr lang="nl-NL" sz="20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(6303013)</a:t>
            </a:r>
          </a:p>
        </p:txBody>
      </p:sp>
    </p:spTree>
    <p:extLst>
      <p:ext uri="{BB962C8B-B14F-4D97-AF65-F5344CB8AC3E}">
        <p14:creationId xmlns:p14="http://schemas.microsoft.com/office/powerpoint/2010/main" val="132423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(2)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D17DF-6B18-0546-B13A-3E39FC53D5FE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10</a:t>
            </a:fld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500" y="1825625"/>
            <a:ext cx="4813300" cy="42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Tijdelijke aanduiding voor inhou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93649"/>
            <a:ext cx="4605407" cy="41957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784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r>
              <a:rPr lang="nl-NL" dirty="0" smtClean="0"/>
              <a:t> (3)</a:t>
            </a:r>
            <a:endParaRPr lang="nl-NL" dirty="0"/>
          </a:p>
        </p:txBody>
      </p:sp>
      <p:sp>
        <p:nvSpPr>
          <p:cNvPr id="7" name="Tijdelijke aanduiding voor inhoud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Brake</a:t>
            </a:r>
            <a:r>
              <a:rPr lang="nl-NL" dirty="0" smtClean="0"/>
              <a:t> </a:t>
            </a:r>
            <a:r>
              <a:rPr lang="nl-NL" dirty="0" err="1" smtClean="0"/>
              <a:t>distance</a:t>
            </a:r>
            <a:endParaRPr lang="nl-NL" dirty="0" smtClean="0"/>
          </a:p>
          <a:p>
            <a:pPr lvl="1"/>
            <a:r>
              <a:rPr lang="nl-NL" dirty="0" err="1" smtClean="0"/>
              <a:t>Proportional</a:t>
            </a:r>
            <a:r>
              <a:rPr lang="nl-NL" dirty="0" smtClean="0"/>
              <a:t> </a:t>
            </a:r>
            <a:r>
              <a:rPr lang="nl-NL" dirty="0" err="1" smtClean="0"/>
              <a:t>amount</a:t>
            </a:r>
            <a:r>
              <a:rPr lang="nl-NL" dirty="0" smtClean="0"/>
              <a:t> of crashes</a:t>
            </a:r>
          </a:p>
          <a:p>
            <a:r>
              <a:rPr lang="nl-NL" dirty="0" smtClean="0"/>
              <a:t>Turn </a:t>
            </a:r>
            <a:r>
              <a:rPr lang="nl-NL" dirty="0" err="1" smtClean="0"/>
              <a:t>distance</a:t>
            </a:r>
            <a:endParaRPr lang="nl-NL" dirty="0" smtClean="0"/>
          </a:p>
          <a:p>
            <a:pPr lvl="1"/>
            <a:r>
              <a:rPr lang="en-US" dirty="0" smtClean="0"/>
              <a:t>S</a:t>
            </a:r>
            <a:r>
              <a:rPr lang="nl-NL" dirty="0" err="1" smtClean="0"/>
              <a:t>mall</a:t>
            </a:r>
            <a:r>
              <a:rPr lang="nl-NL" dirty="0" smtClean="0"/>
              <a:t> </a:t>
            </a:r>
            <a:r>
              <a:rPr lang="nl-NL" dirty="0" err="1" smtClean="0"/>
              <a:t>increasement</a:t>
            </a:r>
            <a:r>
              <a:rPr lang="nl-NL" dirty="0" smtClean="0"/>
              <a:t> of the </a:t>
            </a:r>
            <a:r>
              <a:rPr lang="nl-NL" dirty="0" err="1" smtClean="0"/>
              <a:t>amount</a:t>
            </a:r>
            <a:r>
              <a:rPr lang="nl-NL" dirty="0" smtClean="0"/>
              <a:t> of </a:t>
            </a:r>
          </a:p>
          <a:p>
            <a:pPr marL="457200" lvl="1" indent="0">
              <a:buNone/>
            </a:pPr>
            <a:r>
              <a:rPr lang="nl-NL" dirty="0"/>
              <a:t> </a:t>
            </a:r>
            <a:r>
              <a:rPr lang="nl-NL" dirty="0" smtClean="0"/>
              <a:t>  crashes </a:t>
            </a:r>
            <a:r>
              <a:rPr lang="nl-NL" dirty="0"/>
              <a:t>as the </a:t>
            </a:r>
            <a:r>
              <a:rPr lang="nl-NL" dirty="0" err="1" smtClean="0"/>
              <a:t>distance</a:t>
            </a:r>
            <a:r>
              <a:rPr lang="nl-NL" dirty="0" smtClean="0"/>
              <a:t> </a:t>
            </a:r>
            <a:r>
              <a:rPr lang="nl-NL" dirty="0" err="1" smtClean="0"/>
              <a:t>gets</a:t>
            </a:r>
            <a:r>
              <a:rPr lang="nl-NL" dirty="0" smtClean="0"/>
              <a:t> </a:t>
            </a:r>
            <a:r>
              <a:rPr lang="nl-NL" dirty="0" err="1" smtClean="0"/>
              <a:t>longer</a:t>
            </a:r>
            <a:endParaRPr lang="nl-NL" dirty="0" smtClean="0"/>
          </a:p>
          <a:p>
            <a:r>
              <a:rPr lang="nl-NL" dirty="0" smtClean="0"/>
              <a:t>Turn speed</a:t>
            </a:r>
          </a:p>
          <a:p>
            <a:pPr lvl="1"/>
            <a:r>
              <a:rPr lang="nl-NL" dirty="0" smtClean="0"/>
              <a:t>As the speed </a:t>
            </a:r>
            <a:r>
              <a:rPr lang="nl-NL" dirty="0" err="1" smtClean="0"/>
              <a:t>goes</a:t>
            </a:r>
            <a:r>
              <a:rPr lang="nl-NL" dirty="0" smtClean="0"/>
              <a:t> up, the </a:t>
            </a:r>
            <a:r>
              <a:rPr lang="nl-NL" dirty="0" err="1" smtClean="0"/>
              <a:t>amount</a:t>
            </a:r>
            <a:r>
              <a:rPr lang="nl-NL" dirty="0" smtClean="0"/>
              <a:t> of </a:t>
            </a:r>
          </a:p>
          <a:p>
            <a:pPr marL="457200" lvl="1" indent="0">
              <a:buNone/>
            </a:pPr>
            <a:r>
              <a:rPr lang="nl-NL" dirty="0" smtClean="0"/>
              <a:t>   crashes </a:t>
            </a:r>
            <a:r>
              <a:rPr lang="nl-NL" smtClean="0"/>
              <a:t>descreases</a:t>
            </a:r>
            <a:endParaRPr lang="nl-NL" dirty="0"/>
          </a:p>
        </p:txBody>
      </p:sp>
      <p:sp>
        <p:nvSpPr>
          <p:cNvPr id="9" name="Tijdelijke aanduiding voor datum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2217A-C6A4-1D43-BAA1-4B9812B491C6}" type="datetime1">
              <a:rPr lang="nl-NL" smtClean="0"/>
              <a:t>01-11-17</a:t>
            </a:fld>
            <a:endParaRPr lang="nl-NL"/>
          </a:p>
        </p:txBody>
      </p:sp>
      <p:sp>
        <p:nvSpPr>
          <p:cNvPr id="10" name="Tijdelijke aanduiding voor voettekst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11" name="Tijdelijke aanduiding voor dianumm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11</a:t>
            </a:fld>
            <a:endParaRPr lang="nl-NL"/>
          </a:p>
        </p:txBody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831" y="1759884"/>
            <a:ext cx="4813300" cy="4394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0366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Discussion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Future</a:t>
            </a:r>
            <a:r>
              <a:rPr lang="nl-NL" dirty="0" smtClean="0"/>
              <a:t> model </a:t>
            </a:r>
            <a:r>
              <a:rPr lang="nl-NL" dirty="0" err="1" smtClean="0"/>
              <a:t>improvements</a:t>
            </a:r>
            <a:endParaRPr lang="nl-NL" dirty="0" smtClean="0"/>
          </a:p>
          <a:p>
            <a:pPr lvl="1"/>
            <a:r>
              <a:rPr lang="nl-NL" dirty="0" smtClean="0"/>
              <a:t>Acceleration</a:t>
            </a:r>
          </a:p>
          <a:p>
            <a:pPr lvl="1"/>
            <a:r>
              <a:rPr lang="nl-NL" dirty="0" err="1" smtClean="0"/>
              <a:t>Rows</a:t>
            </a:r>
            <a:endParaRPr lang="nl-NL" dirty="0"/>
          </a:p>
          <a:p>
            <a:pPr lvl="1"/>
            <a:r>
              <a:rPr lang="nl-NL" dirty="0" smtClean="0"/>
              <a:t>Crashes</a:t>
            </a:r>
          </a:p>
          <a:p>
            <a:endParaRPr lang="nl-NL" dirty="0" smtClean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01443-C4E2-AC4F-99E3-61A5A1D1F79F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8302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4343398"/>
            <a:ext cx="10515600" cy="1322616"/>
          </a:xfrm>
        </p:spPr>
        <p:txBody>
          <a:bodyPr/>
          <a:lstStyle/>
          <a:p>
            <a:pPr marL="0" indent="0">
              <a:buNone/>
            </a:pPr>
            <a:r>
              <a:rPr lang="nl-NL" dirty="0" err="1" smtClean="0"/>
              <a:t>Our</a:t>
            </a:r>
            <a:r>
              <a:rPr lang="nl-NL" dirty="0" smtClean="0"/>
              <a:t> research shows </a:t>
            </a:r>
            <a:r>
              <a:rPr lang="nl-NL" dirty="0" err="1" smtClean="0"/>
              <a:t>that</a:t>
            </a:r>
            <a:r>
              <a:rPr lang="nl-NL" dirty="0" smtClean="0"/>
              <a:t> </a:t>
            </a:r>
            <a:r>
              <a:rPr lang="nl-NL" dirty="0" err="1" smtClean="0"/>
              <a:t>there’s</a:t>
            </a:r>
            <a:r>
              <a:rPr lang="nl-NL" dirty="0" smtClean="0"/>
              <a:t> no significant </a:t>
            </a:r>
            <a:r>
              <a:rPr lang="nl-NL" dirty="0" err="1" smtClean="0"/>
              <a:t>indication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change (</a:t>
            </a:r>
            <a:r>
              <a:rPr lang="nl-NL" dirty="0" err="1" smtClean="0"/>
              <a:t>brake</a:t>
            </a:r>
            <a:r>
              <a:rPr lang="nl-NL" dirty="0" smtClean="0"/>
              <a:t>) </a:t>
            </a:r>
            <a:r>
              <a:rPr lang="nl-NL" dirty="0" err="1" smtClean="0"/>
              <a:t>distances</a:t>
            </a:r>
            <a:r>
              <a:rPr lang="nl-NL" dirty="0" smtClean="0"/>
              <a:t>, </a:t>
            </a:r>
            <a:r>
              <a:rPr lang="nl-NL" dirty="0" err="1" smtClean="0"/>
              <a:t>while</a:t>
            </a:r>
            <a:r>
              <a:rPr lang="nl-NL" dirty="0" smtClean="0"/>
              <a:t> </a:t>
            </a:r>
            <a:r>
              <a:rPr lang="nl-NL" dirty="0" err="1" smtClean="0"/>
              <a:t>safety</a:t>
            </a:r>
            <a:r>
              <a:rPr lang="nl-NL" dirty="0" smtClean="0"/>
              <a:t> </a:t>
            </a:r>
            <a:r>
              <a:rPr lang="nl-NL" dirty="0" err="1" smtClean="0"/>
              <a:t>seems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</a:t>
            </a:r>
            <a:r>
              <a:rPr lang="nl-NL" dirty="0" err="1" smtClean="0"/>
              <a:t>improved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driving</a:t>
            </a:r>
            <a:r>
              <a:rPr lang="nl-NL" dirty="0" smtClean="0"/>
              <a:t> at </a:t>
            </a:r>
            <a:r>
              <a:rPr lang="nl-NL" dirty="0" err="1" smtClean="0"/>
              <a:t>higher</a:t>
            </a:r>
            <a:r>
              <a:rPr lang="nl-NL" dirty="0" smtClean="0"/>
              <a:t> speeds in turn </a:t>
            </a:r>
            <a:r>
              <a:rPr lang="nl-NL" dirty="0" err="1" smtClean="0"/>
              <a:t>one</a:t>
            </a:r>
            <a:r>
              <a:rPr lang="nl-NL" dirty="0" smtClean="0"/>
              <a:t>.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11599-CC82-8144-89DE-3BF3EBD07D25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9730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Content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Problem</a:t>
            </a:r>
            <a:r>
              <a:rPr lang="nl-NL" dirty="0" smtClean="0"/>
              <a:t> </a:t>
            </a:r>
            <a:r>
              <a:rPr lang="nl-NL" dirty="0" err="1" smtClean="0"/>
              <a:t>introduction</a:t>
            </a:r>
            <a:endParaRPr lang="nl-NL" dirty="0" smtClean="0"/>
          </a:p>
          <a:p>
            <a:r>
              <a:rPr lang="nl-NL" dirty="0" smtClean="0"/>
              <a:t>Nagel-</a:t>
            </a:r>
            <a:r>
              <a:rPr lang="nl-NL" dirty="0" err="1" smtClean="0"/>
              <a:t>Schreckenberg</a:t>
            </a:r>
            <a:r>
              <a:rPr lang="nl-NL" dirty="0" smtClean="0"/>
              <a:t> traffic </a:t>
            </a:r>
            <a:r>
              <a:rPr lang="nl-NL" dirty="0" smtClean="0"/>
              <a:t>model</a:t>
            </a:r>
          </a:p>
          <a:p>
            <a:r>
              <a:rPr lang="nl-NL" dirty="0" err="1" smtClean="0"/>
              <a:t>Adjusted</a:t>
            </a:r>
            <a:r>
              <a:rPr lang="nl-NL" dirty="0" smtClean="0"/>
              <a:t> model</a:t>
            </a:r>
          </a:p>
          <a:p>
            <a:r>
              <a:rPr lang="nl-NL" dirty="0" err="1" smtClean="0"/>
              <a:t>Simulation</a:t>
            </a:r>
            <a:endParaRPr lang="nl-NL" dirty="0" smtClean="0"/>
          </a:p>
          <a:p>
            <a:r>
              <a:rPr lang="nl-NL" dirty="0" err="1" smtClean="0"/>
              <a:t>Results</a:t>
            </a:r>
            <a:r>
              <a:rPr lang="nl-NL" dirty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conclusion</a:t>
            </a:r>
            <a:endParaRPr lang="nl-NL" dirty="0" smtClean="0"/>
          </a:p>
          <a:p>
            <a:r>
              <a:rPr lang="nl-NL" dirty="0" err="1" smtClean="0"/>
              <a:t>Discussion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95F12-F9C9-D341-8635-CB1B8916DEFC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7077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Problem</a:t>
            </a:r>
            <a:r>
              <a:rPr lang="nl-NL" dirty="0" smtClean="0"/>
              <a:t> </a:t>
            </a:r>
            <a:r>
              <a:rPr lang="nl-NL" dirty="0" err="1" smtClean="0"/>
              <a:t>introduction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Formula</a:t>
            </a:r>
            <a:r>
              <a:rPr lang="nl-NL" dirty="0" smtClean="0"/>
              <a:t> 1</a:t>
            </a:r>
          </a:p>
          <a:p>
            <a:pPr lvl="1"/>
            <a:r>
              <a:rPr lang="nl-NL" dirty="0" smtClean="0"/>
              <a:t>20 </a:t>
            </a:r>
            <a:r>
              <a:rPr lang="nl-NL" dirty="0" err="1" smtClean="0"/>
              <a:t>cars</a:t>
            </a:r>
            <a:r>
              <a:rPr lang="nl-NL" dirty="0" smtClean="0"/>
              <a:t> </a:t>
            </a:r>
            <a:r>
              <a:rPr lang="nl-NL" dirty="0" err="1" smtClean="0"/>
              <a:t>driving</a:t>
            </a:r>
            <a:r>
              <a:rPr lang="nl-NL" dirty="0" smtClean="0"/>
              <a:t> </a:t>
            </a:r>
            <a:r>
              <a:rPr lang="nl-NL" dirty="0" err="1" smtClean="0"/>
              <a:t>each</a:t>
            </a:r>
            <a:r>
              <a:rPr lang="nl-NL" dirty="0" smtClean="0"/>
              <a:t> circuit, 20 per </a:t>
            </a:r>
            <a:r>
              <a:rPr lang="nl-NL" dirty="0" err="1" smtClean="0"/>
              <a:t>season</a:t>
            </a:r>
            <a:r>
              <a:rPr lang="nl-NL" dirty="0" smtClean="0"/>
              <a:t> </a:t>
            </a:r>
            <a:r>
              <a:rPr lang="nl-NL" dirty="0" err="1" smtClean="0"/>
              <a:t>varying</a:t>
            </a:r>
            <a:r>
              <a:rPr lang="nl-NL" dirty="0" smtClean="0"/>
              <a:t> in speeds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layout</a:t>
            </a:r>
            <a:endParaRPr lang="nl-NL" dirty="0" smtClean="0"/>
          </a:p>
          <a:p>
            <a:r>
              <a:rPr lang="nl-NL" dirty="0" smtClean="0"/>
              <a:t>Safety</a:t>
            </a:r>
          </a:p>
          <a:p>
            <a:endParaRPr lang="nl-NL" dirty="0"/>
          </a:p>
          <a:p>
            <a:pPr marL="0" indent="0">
              <a:buNone/>
            </a:pPr>
            <a:endParaRPr lang="nl-NL" dirty="0" smtClean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/>
              <a:t/>
            </a:r>
            <a:br>
              <a:rPr lang="nl-NL" dirty="0"/>
            </a:br>
            <a:r>
              <a:rPr lang="nl-NL" dirty="0" smtClean="0"/>
              <a:t>How </a:t>
            </a:r>
            <a:r>
              <a:rPr lang="nl-NL" dirty="0" err="1" smtClean="0"/>
              <a:t>can</a:t>
            </a:r>
            <a:r>
              <a:rPr lang="nl-NL" dirty="0" smtClean="0"/>
              <a:t> we </a:t>
            </a:r>
            <a:r>
              <a:rPr lang="nl-NL" dirty="0" err="1" smtClean="0"/>
              <a:t>improve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</a:t>
            </a:r>
            <a:r>
              <a:rPr lang="nl-NL" dirty="0" err="1" smtClean="0"/>
              <a:t>safety</a:t>
            </a:r>
            <a:r>
              <a:rPr lang="nl-NL" dirty="0" smtClean="0"/>
              <a:t> of </a:t>
            </a:r>
            <a:r>
              <a:rPr lang="nl-NL" dirty="0" err="1" smtClean="0"/>
              <a:t>Formula</a:t>
            </a:r>
            <a:r>
              <a:rPr lang="nl-NL" dirty="0" smtClean="0"/>
              <a:t> 1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looking</a:t>
            </a:r>
            <a:r>
              <a:rPr lang="nl-NL" dirty="0" smtClean="0"/>
              <a:t> at </a:t>
            </a:r>
            <a:r>
              <a:rPr lang="nl-NL" dirty="0" err="1" smtClean="0"/>
              <a:t>the</a:t>
            </a:r>
            <a:r>
              <a:rPr lang="nl-NL" dirty="0" smtClean="0"/>
              <a:t> first straight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smtClean="0"/>
              <a:t>turn of circuits?</a:t>
            </a:r>
            <a:endParaRPr lang="nl-NL" dirty="0" smtClean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1600A-CCB2-2D43-BFCB-62C0F8BAB17D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31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Nagel-</a:t>
            </a:r>
            <a:r>
              <a:rPr lang="nl-NL" dirty="0" err="1" smtClean="0"/>
              <a:t>Schreckenberg</a:t>
            </a:r>
            <a:r>
              <a:rPr lang="nl-NL" dirty="0" smtClean="0"/>
              <a:t> traffic model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Constraints</a:t>
            </a:r>
            <a:r>
              <a:rPr lang="nl-NL" dirty="0" smtClean="0"/>
              <a:t>:</a:t>
            </a:r>
            <a:endParaRPr lang="nl-NL" dirty="0" smtClean="0"/>
          </a:p>
          <a:p>
            <a:pPr lvl="1"/>
            <a:r>
              <a:rPr lang="nl-NL" dirty="0" smtClean="0"/>
              <a:t>Single </a:t>
            </a:r>
            <a:r>
              <a:rPr lang="nl-NL" dirty="0" err="1" smtClean="0"/>
              <a:t>lane</a:t>
            </a:r>
            <a:endParaRPr lang="nl-NL" dirty="0" smtClean="0"/>
          </a:p>
          <a:p>
            <a:pPr lvl="1"/>
            <a:r>
              <a:rPr lang="nl-NL" dirty="0" smtClean="0"/>
              <a:t>No crashes</a:t>
            </a:r>
          </a:p>
          <a:p>
            <a:r>
              <a:rPr lang="nl-NL" dirty="0" smtClean="0"/>
              <a:t>Steps in </a:t>
            </a:r>
            <a:r>
              <a:rPr lang="nl-NL" dirty="0" err="1" smtClean="0"/>
              <a:t>each</a:t>
            </a:r>
            <a:r>
              <a:rPr lang="nl-NL" dirty="0" smtClean="0"/>
              <a:t> update of the </a:t>
            </a:r>
            <a:r>
              <a:rPr lang="nl-NL" dirty="0" err="1" smtClean="0"/>
              <a:t>simulation</a:t>
            </a:r>
            <a:r>
              <a:rPr lang="nl-NL" dirty="0"/>
              <a:t>:</a:t>
            </a:r>
            <a:endParaRPr lang="nl-NL" dirty="0" smtClean="0"/>
          </a:p>
          <a:p>
            <a:pPr lvl="1"/>
            <a:r>
              <a:rPr lang="nl-NL" dirty="0" smtClean="0"/>
              <a:t>Acceleration</a:t>
            </a:r>
          </a:p>
          <a:p>
            <a:pPr lvl="1"/>
            <a:r>
              <a:rPr lang="nl-NL" dirty="0" err="1" smtClean="0"/>
              <a:t>Slowing</a:t>
            </a:r>
            <a:r>
              <a:rPr lang="nl-NL" dirty="0" smtClean="0"/>
              <a:t> down</a:t>
            </a:r>
          </a:p>
          <a:p>
            <a:pPr lvl="1"/>
            <a:r>
              <a:rPr lang="nl-NL" dirty="0" err="1" smtClean="0"/>
              <a:t>Randomization</a:t>
            </a:r>
            <a:endParaRPr lang="nl-NL" dirty="0" smtClean="0"/>
          </a:p>
          <a:p>
            <a:pPr lvl="1"/>
            <a:r>
              <a:rPr lang="nl-NL" dirty="0" err="1" smtClean="0"/>
              <a:t>Car</a:t>
            </a:r>
            <a:r>
              <a:rPr lang="nl-NL" dirty="0" smtClean="0"/>
              <a:t> motion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0AFE-58DA-4149-BA1F-2A5A9507A12C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7378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Constraints</a:t>
            </a:r>
            <a:r>
              <a:rPr lang="nl-NL" dirty="0" smtClean="0"/>
              <a:t>:</a:t>
            </a:r>
          </a:p>
          <a:p>
            <a:pPr lvl="1"/>
            <a:r>
              <a:rPr lang="nl-NL" dirty="0" smtClean="0"/>
              <a:t>Circuits</a:t>
            </a:r>
            <a:endParaRPr lang="nl-NL" dirty="0"/>
          </a:p>
          <a:p>
            <a:pPr lvl="1"/>
            <a:r>
              <a:rPr lang="nl-NL" dirty="0" err="1" smtClean="0"/>
              <a:t>Startgrid</a:t>
            </a:r>
            <a:endParaRPr lang="nl-NL" dirty="0" smtClean="0"/>
          </a:p>
          <a:p>
            <a:pPr lvl="1"/>
            <a:r>
              <a:rPr lang="nl-NL" dirty="0" smtClean="0"/>
              <a:t>Multi-</a:t>
            </a:r>
            <a:r>
              <a:rPr lang="nl-NL" dirty="0" err="1" smtClean="0"/>
              <a:t>lane</a:t>
            </a:r>
            <a:endParaRPr lang="nl-NL" dirty="0" smtClean="0"/>
          </a:p>
          <a:p>
            <a:pPr lvl="1"/>
            <a:r>
              <a:rPr lang="nl-NL" dirty="0" smtClean="0"/>
              <a:t>Turn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106AF-4861-4545-9DA5-E309E72220DC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5</a:t>
            </a:fld>
            <a:endParaRPr lang="nl-NL"/>
          </a:p>
        </p:txBody>
      </p:sp>
      <p:pic>
        <p:nvPicPr>
          <p:cNvPr id="7" name="Tijdelijke aanduiding voor inhou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143" y="661279"/>
            <a:ext cx="3180775" cy="562975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tangle 8"/>
          <p:cNvSpPr/>
          <p:nvPr/>
        </p:nvSpPr>
        <p:spPr>
          <a:xfrm>
            <a:off x="7605662" y="365125"/>
            <a:ext cx="1099457" cy="6279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Adjusted</a:t>
            </a:r>
            <a:r>
              <a:rPr lang="nl-NL" dirty="0"/>
              <a:t> </a:t>
            </a:r>
            <a:r>
              <a:rPr lang="nl-NL" dirty="0" smtClean="0"/>
              <a:t>model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7503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Adjusted</a:t>
            </a:r>
            <a:r>
              <a:rPr lang="nl-NL" dirty="0" smtClean="0"/>
              <a:t> model (2)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Steps in </a:t>
            </a:r>
            <a:r>
              <a:rPr lang="nl-NL" dirty="0" err="1"/>
              <a:t>each</a:t>
            </a:r>
            <a:r>
              <a:rPr lang="nl-NL" dirty="0"/>
              <a:t> update of the </a:t>
            </a:r>
            <a:r>
              <a:rPr lang="nl-NL" dirty="0" err="1"/>
              <a:t>simulation</a:t>
            </a:r>
            <a:r>
              <a:rPr lang="nl-NL" dirty="0" smtClean="0"/>
              <a:t>:</a:t>
            </a:r>
            <a:endParaRPr lang="nl-NL" dirty="0"/>
          </a:p>
          <a:p>
            <a:pPr lvl="1"/>
            <a:r>
              <a:rPr lang="nl-NL" dirty="0" err="1" smtClean="0"/>
              <a:t>Accelerating</a:t>
            </a:r>
            <a:r>
              <a:rPr lang="nl-NL" dirty="0" smtClean="0"/>
              <a:t>/ </a:t>
            </a:r>
            <a:r>
              <a:rPr lang="nl-NL" dirty="0"/>
              <a:t>b</a:t>
            </a:r>
            <a:r>
              <a:rPr lang="nl-NL" dirty="0" smtClean="0"/>
              <a:t>raking</a:t>
            </a:r>
            <a:endParaRPr lang="nl-NL" dirty="0" smtClean="0"/>
          </a:p>
          <a:p>
            <a:pPr lvl="1"/>
            <a:r>
              <a:rPr lang="nl-NL" dirty="0" err="1" smtClean="0"/>
              <a:t>Overtaking</a:t>
            </a:r>
            <a:endParaRPr lang="nl-NL" dirty="0" smtClean="0"/>
          </a:p>
          <a:p>
            <a:pPr lvl="1"/>
            <a:r>
              <a:rPr lang="nl-NL" dirty="0" err="1" smtClean="0"/>
              <a:t>Defending</a:t>
            </a:r>
            <a:endParaRPr lang="nl-NL" dirty="0" smtClean="0"/>
          </a:p>
          <a:p>
            <a:pPr lvl="1"/>
            <a:r>
              <a:rPr lang="nl-NL" dirty="0" err="1"/>
              <a:t>O</a:t>
            </a:r>
            <a:r>
              <a:rPr lang="nl-NL" dirty="0" err="1" smtClean="0"/>
              <a:t>ptimal</a:t>
            </a:r>
            <a:r>
              <a:rPr lang="nl-NL" dirty="0" smtClean="0"/>
              <a:t> line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322B5-A9E6-634C-8B95-4EFB4C43E887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 smtClean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6</a:t>
            </a:fld>
            <a:endParaRPr lang="nl-NL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0" t="9736" r="3616" b="4521"/>
          <a:stretch/>
        </p:blipFill>
        <p:spPr>
          <a:xfrm>
            <a:off x="7151915" y="1628433"/>
            <a:ext cx="3706581" cy="378380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hthoek 9"/>
          <p:cNvSpPr/>
          <p:nvPr/>
        </p:nvSpPr>
        <p:spPr>
          <a:xfrm>
            <a:off x="7108371" y="865414"/>
            <a:ext cx="4245429" cy="2122715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6508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Adjusted</a:t>
            </a:r>
            <a:r>
              <a:rPr lang="nl-NL" dirty="0" smtClean="0"/>
              <a:t> model (3)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Additional</a:t>
            </a:r>
            <a:r>
              <a:rPr lang="nl-NL" dirty="0" smtClean="0"/>
              <a:t> </a:t>
            </a:r>
            <a:r>
              <a:rPr lang="nl-NL" dirty="0" err="1" smtClean="0"/>
              <a:t>behaviour</a:t>
            </a:r>
            <a:r>
              <a:rPr lang="nl-NL" dirty="0" smtClean="0"/>
              <a:t>:</a:t>
            </a:r>
          </a:p>
          <a:p>
            <a:pPr lvl="1"/>
            <a:r>
              <a:rPr lang="nl-NL" dirty="0" smtClean="0"/>
              <a:t>Last moment switch</a:t>
            </a:r>
          </a:p>
          <a:p>
            <a:pPr lvl="1"/>
            <a:r>
              <a:rPr lang="nl-NL" dirty="0" smtClean="0"/>
              <a:t>Crash/</a:t>
            </a:r>
            <a:r>
              <a:rPr lang="nl-NL" dirty="0" err="1" smtClean="0"/>
              <a:t>brake</a:t>
            </a:r>
            <a:r>
              <a:rPr lang="nl-NL" dirty="0" smtClean="0"/>
              <a:t> </a:t>
            </a:r>
            <a:r>
              <a:rPr lang="nl-NL" dirty="0" err="1" smtClean="0"/>
              <a:t>based</a:t>
            </a:r>
            <a:r>
              <a:rPr lang="nl-NL" dirty="0" smtClean="0"/>
              <a:t> on random </a:t>
            </a:r>
            <a:r>
              <a:rPr lang="nl-NL" dirty="0" err="1" smtClean="0"/>
              <a:t>number</a:t>
            </a:r>
            <a:endParaRPr lang="nl-NL" dirty="0" smtClean="0"/>
          </a:p>
          <a:p>
            <a:endParaRPr lang="nl-NL" dirty="0" smtClean="0"/>
          </a:p>
          <a:p>
            <a:endParaRPr lang="nl-NL" dirty="0" smtClean="0"/>
          </a:p>
          <a:p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CA6D1-DA81-D447-B364-4F75D48D921A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7</a:t>
            </a:fld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0" t="9736" r="3616" b="4521"/>
          <a:stretch/>
        </p:blipFill>
        <p:spPr>
          <a:xfrm>
            <a:off x="7151915" y="1628433"/>
            <a:ext cx="3706581" cy="378380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Rechthoek 8"/>
          <p:cNvSpPr/>
          <p:nvPr/>
        </p:nvSpPr>
        <p:spPr>
          <a:xfrm flipV="1">
            <a:off x="6466114" y="2988129"/>
            <a:ext cx="5094515" cy="2603496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75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Simulation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10,000 runs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each</a:t>
            </a:r>
            <a:r>
              <a:rPr lang="nl-NL" dirty="0" smtClean="0"/>
              <a:t> circuit</a:t>
            </a:r>
          </a:p>
          <a:p>
            <a:r>
              <a:rPr lang="nl-NL" dirty="0" smtClean="0"/>
              <a:t>121,747 crashes</a:t>
            </a:r>
          </a:p>
          <a:p>
            <a:endParaRPr lang="nl-NL" dirty="0" smtClean="0"/>
          </a:p>
          <a:p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6DE53-F64E-7840-B652-9FF3A0F640DE}" type="datetime1">
              <a:rPr lang="nl-NL" smtClean="0"/>
              <a:t>01-11-17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8</a:t>
            </a:fld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3"/>
          <a:srcRect r="19978"/>
          <a:stretch/>
        </p:blipFill>
        <p:spPr>
          <a:xfrm>
            <a:off x="7076572" y="1027906"/>
            <a:ext cx="3292071" cy="48046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466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Results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Real-</a:t>
            </a:r>
            <a:r>
              <a:rPr lang="nl-NL" dirty="0" err="1" smtClean="0"/>
              <a:t>world</a:t>
            </a:r>
            <a:endParaRPr lang="nl-NL" dirty="0" smtClean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C50A-2620-AA49-889A-32F4EEA34A1C}" type="datetime1">
              <a:rPr lang="nl-NL" smtClean="0"/>
              <a:t>01-11-17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Research </a:t>
            </a:r>
            <a:r>
              <a:rPr lang="nl-NL" dirty="0" err="1" smtClean="0"/>
              <a:t>Methods</a:t>
            </a:r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AE43-897D-A247-9E8C-A270318BAE6D}" type="slidenum">
              <a:rPr lang="nl-NL" smtClean="0"/>
              <a:t>9</a:t>
            </a:fld>
            <a:endParaRPr lang="nl-NL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6572" y="1027906"/>
            <a:ext cx="4113945" cy="48046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003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1816</TotalTime>
  <Words>280</Words>
  <Application>Microsoft Macintosh PowerPoint</Application>
  <PresentationFormat>Breedbeeld</PresentationFormat>
  <Paragraphs>126</Paragraphs>
  <Slides>13</Slides>
  <Notes>13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Office-thema</vt:lpstr>
      <vt:lpstr>Safety of Formula 1,  looking at the first straight and turn</vt:lpstr>
      <vt:lpstr>Content</vt:lpstr>
      <vt:lpstr>Problem introduction</vt:lpstr>
      <vt:lpstr>Nagel-Schreckenberg traffic model</vt:lpstr>
      <vt:lpstr>Adjusted model</vt:lpstr>
      <vt:lpstr>Adjusted model (2)</vt:lpstr>
      <vt:lpstr>Adjusted model (3)</vt:lpstr>
      <vt:lpstr>Simulation</vt:lpstr>
      <vt:lpstr>Results</vt:lpstr>
      <vt:lpstr>Results (2)</vt:lpstr>
      <vt:lpstr>Results (3)</vt:lpstr>
      <vt:lpstr>Discussion</vt:lpstr>
      <vt:lpstr>PowerPoint-presentatie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Simulating F1 crashes till the first corner</dc:title>
  <dc:creator>Microsoft Office-gebruiker</dc:creator>
  <cp:lastModifiedBy>Microsoft Office-gebruiker</cp:lastModifiedBy>
  <cp:revision>50</cp:revision>
  <dcterms:created xsi:type="dcterms:W3CDTF">2017-10-30T08:12:23Z</dcterms:created>
  <dcterms:modified xsi:type="dcterms:W3CDTF">2017-11-01T11:39:45Z</dcterms:modified>
</cp:coreProperties>
</file>